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3" r:id="rId2"/>
    <p:sldId id="282" r:id="rId3"/>
    <p:sldId id="290" r:id="rId4"/>
    <p:sldId id="291" r:id="rId5"/>
    <p:sldId id="29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D4A29B-6C37-4FB1-9896-9A4FDA8792D0}" type="datetimeFigureOut">
              <a:rPr lang="en-US" smtClean="0"/>
              <a:pPr/>
              <a:t>10/2/2016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B966C5-4E1B-4FC3-999C-CDD4348A826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Welcome to Second Class!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847088"/>
            <a:ext cx="7402932" cy="441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information...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3200" dirty="0" smtClean="0">
              <a:latin typeface="+mj-lt"/>
            </a:endParaRPr>
          </a:p>
          <a:p>
            <a:r>
              <a:rPr lang="en-GB" sz="3600" dirty="0" smtClean="0">
                <a:latin typeface="+mj-lt"/>
              </a:rPr>
              <a:t>Spiral </a:t>
            </a:r>
            <a:r>
              <a:rPr lang="en-GB" sz="3600" dirty="0" smtClean="0">
                <a:latin typeface="+mj-lt"/>
              </a:rPr>
              <a:t>Curriculum – revisiting same topics each year – building on what we know, extending out learning</a:t>
            </a:r>
            <a:endParaRPr lang="en-GB" sz="3600" dirty="0" smtClean="0">
              <a:latin typeface="+mj-lt"/>
            </a:endParaRPr>
          </a:p>
          <a:p>
            <a:r>
              <a:rPr lang="en-GB" sz="3600" dirty="0" smtClean="0">
                <a:latin typeface="+mj-lt"/>
              </a:rPr>
              <a:t>P.E. Day: Wednesday for the moment – may change in the coming months.</a:t>
            </a:r>
          </a:p>
          <a:p>
            <a:r>
              <a:rPr lang="en-GB" sz="3600" dirty="0" smtClean="0">
                <a:latin typeface="+mj-lt"/>
              </a:rPr>
              <a:t>Lunches – </a:t>
            </a:r>
            <a:r>
              <a:rPr lang="en-GB" sz="3600" dirty="0" smtClean="0">
                <a:latin typeface="+mj-lt"/>
              </a:rPr>
              <a:t>please ensure that whatever your child brings for lunch can be packed back in their schoolbags afterwards (i.e. </a:t>
            </a:r>
            <a:r>
              <a:rPr lang="en-GB" sz="3600" dirty="0" err="1" smtClean="0">
                <a:latin typeface="+mj-lt"/>
              </a:rPr>
              <a:t>resealable</a:t>
            </a:r>
            <a:r>
              <a:rPr lang="en-GB" sz="3600" dirty="0" smtClean="0">
                <a:latin typeface="+mj-lt"/>
              </a:rPr>
              <a:t> drinks containers, etc.)</a:t>
            </a:r>
            <a:endParaRPr lang="en-GB" sz="3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and t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1719">
            <a:off x="3425928" y="5287851"/>
            <a:ext cx="850011" cy="83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Classroom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4400" dirty="0" smtClean="0">
                <a:latin typeface="+mj-lt"/>
              </a:rPr>
              <a:t>Class Expectations</a:t>
            </a:r>
          </a:p>
          <a:p>
            <a:r>
              <a:rPr lang="en-IE" sz="4400" dirty="0" smtClean="0">
                <a:latin typeface="+mj-lt"/>
              </a:rPr>
              <a:t>The Ladder</a:t>
            </a:r>
          </a:p>
          <a:p>
            <a:endParaRPr lang="en-IE" dirty="0">
              <a:latin typeface="+mj-lt"/>
            </a:endParaRPr>
          </a:p>
        </p:txBody>
      </p:sp>
      <p:pic>
        <p:nvPicPr>
          <p:cNvPr id="1026" name="Picture 2" descr="Image result for lad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22383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93239" y="370933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Red Card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50349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Yellow Card</a:t>
            </a: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53372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Time Out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 rot="20171096">
            <a:off x="5625579" y="3589206"/>
            <a:ext cx="474117" cy="6655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 rot="1807861">
            <a:off x="5763074" y="4545755"/>
            <a:ext cx="474117" cy="6655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4427984" y="616151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Warning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868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 smtClean="0"/>
              <a:t>Learning at Home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en-IE" sz="3200" b="1" u="sng" dirty="0" smtClean="0">
                <a:latin typeface="+mj-lt"/>
              </a:rPr>
              <a:t>Reading, spellings, </a:t>
            </a:r>
            <a:r>
              <a:rPr lang="en-IE" sz="3200" b="1" u="sng" dirty="0" smtClean="0">
                <a:latin typeface="+mj-lt"/>
              </a:rPr>
              <a:t>tables </a:t>
            </a:r>
            <a:r>
              <a:rPr lang="en-IE" sz="3200" dirty="0" smtClean="0">
                <a:latin typeface="+mj-lt"/>
              </a:rPr>
              <a:t>are my priorities as these are the things that require one-to-one attention – I need your support with this</a:t>
            </a:r>
            <a:endParaRPr lang="en-IE" sz="3200" dirty="0" smtClean="0">
              <a:latin typeface="+mj-lt"/>
            </a:endParaRPr>
          </a:p>
          <a:p>
            <a:r>
              <a:rPr lang="en-IE" sz="3200" dirty="0" smtClean="0">
                <a:latin typeface="+mj-lt"/>
              </a:rPr>
              <a:t>Homework as a communication tool – reason for written work</a:t>
            </a:r>
          </a:p>
          <a:p>
            <a:r>
              <a:rPr lang="en-IE" sz="3200" dirty="0" smtClean="0">
                <a:latin typeface="+mj-lt"/>
              </a:rPr>
              <a:t>Parent-led learning in the home</a:t>
            </a:r>
          </a:p>
          <a:p>
            <a:r>
              <a:rPr lang="en-IE" sz="3200" dirty="0" smtClean="0">
                <a:latin typeface="+mj-lt"/>
              </a:rPr>
              <a:t>Class </a:t>
            </a:r>
            <a:r>
              <a:rPr lang="en-IE" sz="3200" dirty="0" smtClean="0">
                <a:latin typeface="+mj-lt"/>
              </a:rPr>
              <a:t>website – source of information for parents – keep up with what we’re doing</a:t>
            </a:r>
            <a:endParaRPr lang="en-IE" sz="3200" dirty="0" smtClean="0">
              <a:latin typeface="+mj-lt"/>
            </a:endParaRPr>
          </a:p>
          <a:p>
            <a:r>
              <a:rPr lang="en-IE" sz="3200" dirty="0" smtClean="0">
                <a:latin typeface="+mj-lt"/>
              </a:rPr>
              <a:t>Children welcome to share learning from home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473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Seesaw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3200" dirty="0" smtClean="0">
                <a:latin typeface="+mj-lt"/>
              </a:rPr>
              <a:t>Assessment/ communication tool I am trialling this year.</a:t>
            </a:r>
          </a:p>
          <a:p>
            <a:r>
              <a:rPr lang="en-IE" sz="3200" dirty="0" smtClean="0">
                <a:latin typeface="+mj-lt"/>
              </a:rPr>
              <a:t>You will only be able to see your own child’s work.</a:t>
            </a:r>
          </a:p>
          <a:p>
            <a:r>
              <a:rPr lang="en-IE" sz="3200" dirty="0" smtClean="0">
                <a:latin typeface="+mj-lt"/>
              </a:rPr>
              <a:t>Helps me to celebrate your child’s good work</a:t>
            </a:r>
          </a:p>
          <a:p>
            <a:r>
              <a:rPr lang="en-IE" sz="3200" dirty="0" smtClean="0">
                <a:latin typeface="+mj-lt"/>
              </a:rPr>
              <a:t>Allows me to draw your attention to things we need to work </a:t>
            </a:r>
            <a:r>
              <a:rPr lang="en-IE" sz="3200" dirty="0" smtClean="0">
                <a:latin typeface="+mj-lt"/>
              </a:rPr>
              <a:t>on</a:t>
            </a:r>
          </a:p>
          <a:p>
            <a:r>
              <a:rPr lang="en-IE" sz="3200" dirty="0" smtClean="0">
                <a:latin typeface="+mj-lt"/>
              </a:rPr>
              <a:t>You should have received an invitation to join the app in your child’s homework</a:t>
            </a:r>
            <a:endParaRPr lang="en-IE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8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Thank you for listening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GB" sz="4800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sz="4800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sz="4800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sz="4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www.curriculumonline.ie</a:t>
            </a:r>
            <a:endParaRPr lang="en-GB" sz="4800" dirty="0">
              <a:latin typeface="Comic Sans MS" pitchFamily="66" charset="0"/>
            </a:endParaRPr>
          </a:p>
        </p:txBody>
      </p:sp>
      <p:pic>
        <p:nvPicPr>
          <p:cNvPr id="6146" name="Picture 2" descr="C:\Users\Snr Infant Teacher\AppData\Local\Microsoft\Windows\Temporary Internet Files\Content.IE5\900VVYZS\MP9004487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2808312" cy="3659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833</TotalTime>
  <Words>210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Constantia</vt:lpstr>
      <vt:lpstr>Wingdings 2</vt:lpstr>
      <vt:lpstr>Flow</vt:lpstr>
      <vt:lpstr>Welcome to Second Class!</vt:lpstr>
      <vt:lpstr>Some information...</vt:lpstr>
      <vt:lpstr>Classroom Management</vt:lpstr>
      <vt:lpstr>Learning at Home</vt:lpstr>
      <vt:lpstr>Seesaw</vt:lpstr>
      <vt:lpstr>Thank you for listening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Infants</dc:title>
  <dc:creator>Jr Infant Teacher</dc:creator>
  <cp:lastModifiedBy>Aoife Blood</cp:lastModifiedBy>
  <cp:revision>72</cp:revision>
  <dcterms:created xsi:type="dcterms:W3CDTF">2011-09-17T20:06:57Z</dcterms:created>
  <dcterms:modified xsi:type="dcterms:W3CDTF">2016-10-02T18:31:56Z</dcterms:modified>
</cp:coreProperties>
</file>